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0"/>
  </p:notesMasterIdLst>
  <p:handoutMasterIdLst>
    <p:handoutMasterId r:id="rId51"/>
  </p:handoutMasterIdLst>
  <p:sldIdLst>
    <p:sldId id="411" r:id="rId2"/>
    <p:sldId id="384" r:id="rId3"/>
    <p:sldId id="387" r:id="rId4"/>
    <p:sldId id="398" r:id="rId5"/>
    <p:sldId id="409" r:id="rId6"/>
    <p:sldId id="399" r:id="rId7"/>
    <p:sldId id="392" r:id="rId8"/>
    <p:sldId id="408" r:id="rId9"/>
    <p:sldId id="400" r:id="rId10"/>
    <p:sldId id="389" r:id="rId11"/>
    <p:sldId id="402" r:id="rId12"/>
    <p:sldId id="364" r:id="rId13"/>
    <p:sldId id="418" r:id="rId14"/>
    <p:sldId id="395" r:id="rId15"/>
    <p:sldId id="396" r:id="rId16"/>
    <p:sldId id="403" r:id="rId17"/>
    <p:sldId id="397" r:id="rId18"/>
    <p:sldId id="404" r:id="rId19"/>
    <p:sldId id="401" r:id="rId20"/>
    <p:sldId id="421" r:id="rId21"/>
    <p:sldId id="419" r:id="rId22"/>
    <p:sldId id="405" r:id="rId23"/>
    <p:sldId id="412" r:id="rId24"/>
    <p:sldId id="413" r:id="rId25"/>
    <p:sldId id="414" r:id="rId26"/>
    <p:sldId id="415" r:id="rId27"/>
    <p:sldId id="417" r:id="rId28"/>
    <p:sldId id="422" r:id="rId29"/>
    <p:sldId id="416" r:id="rId30"/>
    <p:sldId id="420" r:id="rId31"/>
    <p:sldId id="423" r:id="rId32"/>
    <p:sldId id="424" r:id="rId33"/>
    <p:sldId id="425" r:id="rId34"/>
    <p:sldId id="426" r:id="rId35"/>
    <p:sldId id="428" r:id="rId36"/>
    <p:sldId id="429" r:id="rId37"/>
    <p:sldId id="431" r:id="rId38"/>
    <p:sldId id="427" r:id="rId39"/>
    <p:sldId id="430" r:id="rId40"/>
    <p:sldId id="432" r:id="rId41"/>
    <p:sldId id="436" r:id="rId42"/>
    <p:sldId id="440" r:id="rId43"/>
    <p:sldId id="438" r:id="rId44"/>
    <p:sldId id="439" r:id="rId45"/>
    <p:sldId id="437" r:id="rId46"/>
    <p:sldId id="433" r:id="rId47"/>
    <p:sldId id="435" r:id="rId48"/>
    <p:sldId id="434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6.png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7D5F2-B836-4E8F-9C33-4049AF5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6" y="1268413"/>
            <a:ext cx="2469962" cy="30357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173378" y="4039550"/>
            <a:ext cx="541133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1296"/>
              </p:ext>
            </p:extLst>
          </p:nvPr>
        </p:nvGraphicFramePr>
        <p:xfrm>
          <a:off x="695324" y="2314258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2FC3EB-33E7-44AE-8A16-4CF115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6" y="1282911"/>
            <a:ext cx="1976526" cy="24292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225478" y="3504064"/>
            <a:ext cx="550346" cy="1402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07733"/>
              </p:ext>
            </p:extLst>
          </p:nvPr>
        </p:nvGraphicFramePr>
        <p:xfrm>
          <a:off x="2132647" y="3985191"/>
          <a:ext cx="792670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65491"/>
              </p:ext>
            </p:extLst>
          </p:nvPr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027"/>
              </p:ext>
            </p:extLst>
          </p:nvPr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195"/>
              </p:ext>
            </p:extLst>
          </p:nvPr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9013"/>
              </p:ext>
            </p:extLst>
          </p:nvPr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3024"/>
              </p:ext>
            </p:extLst>
          </p:nvPr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0758"/>
              </p:ext>
            </p:extLst>
          </p:nvPr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914"/>
              </p:ext>
            </p:extLst>
          </p:nvPr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79810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2905474"/>
              <a:ext cx="243516" cy="30777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AFFD8F-632E-4881-BEF0-15B619AF2572}"/>
              </a:ext>
            </a:extLst>
          </p:cNvPr>
          <p:cNvGrpSpPr/>
          <p:nvPr/>
        </p:nvGrpSpPr>
        <p:grpSpPr>
          <a:xfrm>
            <a:off x="6539147" y="3061005"/>
            <a:ext cx="4308822" cy="2083768"/>
            <a:chOff x="6090249" y="3892290"/>
            <a:chExt cx="4882552" cy="23612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BEA602-D581-40AF-BE46-BF326DF3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1" y="3892292"/>
              <a:ext cx="4876800" cy="23612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B4ED43-423D-4E6F-8F41-6B97DA13E5DF}"/>
                </a:ext>
              </a:extLst>
            </p:cNvPr>
            <p:cNvSpPr/>
            <p:nvPr/>
          </p:nvSpPr>
          <p:spPr>
            <a:xfrm>
              <a:off x="6090249" y="3892290"/>
              <a:ext cx="1927683" cy="234808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119708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24" y="3061007"/>
            <a:ext cx="1696092" cy="20845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627" y="3072600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27785"/>
            <a:ext cx="291399" cy="1700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9007"/>
              </p:ext>
            </p:extLst>
          </p:nvPr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756239"/>
              </p:ext>
            </p:extLst>
          </p:nvPr>
        </p:nvGraphicFramePr>
        <p:xfrm>
          <a:off x="2230277" y="1268413"/>
          <a:ext cx="7731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45385"/>
              </p:ext>
            </p:extLst>
          </p:nvPr>
        </p:nvGraphicFramePr>
        <p:xfrm>
          <a:off x="762263" y="2325583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6235120" y="1862638"/>
            <a:ext cx="5261555" cy="3576626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021"/>
              </p:ext>
            </p:extLst>
          </p:nvPr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18275" y="-1806853"/>
            <a:ext cx="102541" cy="6667960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84076"/>
              </p:ext>
            </p:extLst>
          </p:nvPr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522255" y="-2700552"/>
            <a:ext cx="340722" cy="86608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61556"/>
              </p:ext>
            </p:extLst>
          </p:nvPr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73572"/>
              </p:ext>
            </p:extLst>
          </p:nvPr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H="1" flipV="1">
            <a:off x="6459222" y="-2591724"/>
            <a:ext cx="83356" cy="8605292"/>
          </a:xfrm>
          <a:prstGeom prst="bentConnector4">
            <a:avLst>
              <a:gd name="adj1" fmla="val -274245"/>
              <a:gd name="adj2" fmla="val 519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482005-8F22-40E0-B29F-1CF41617F0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627" y="3086505"/>
            <a:ext cx="5065726" cy="3090206"/>
            <a:chOff x="701597" y="2496023"/>
            <a:chExt cx="6096913" cy="37192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68D5A4-8BBE-421A-8627-AF8F5AFC3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158"/>
            <a:stretch/>
          </p:blipFill>
          <p:spPr>
            <a:xfrm>
              <a:off x="902795" y="4334387"/>
              <a:ext cx="2622406" cy="1576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5623E0-DDEF-4684-8656-2DFC439F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158"/>
            <a:stretch/>
          </p:blipFill>
          <p:spPr>
            <a:xfrm>
              <a:off x="3974905" y="4334387"/>
              <a:ext cx="2622406" cy="1576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891C46-FDEA-4779-8327-7422DF3C2FE5}"/>
                </a:ext>
              </a:extLst>
            </p:cNvPr>
            <p:cNvSpPr/>
            <p:nvPr/>
          </p:nvSpPr>
          <p:spPr>
            <a:xfrm>
              <a:off x="981041" y="5316958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A7C14F-D4DD-4617-9686-B2B3FA5B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5483247"/>
              <a:ext cx="202853" cy="25638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C520603-962D-4718-8B3D-72B1AADBE7C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1592084" y="5160541"/>
              <a:ext cx="4495648" cy="450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A94DAD-234B-4232-AED0-FFD75EB138C9}"/>
                </a:ext>
              </a:extLst>
            </p:cNvPr>
            <p:cNvSpPr/>
            <p:nvPr/>
          </p:nvSpPr>
          <p:spPr>
            <a:xfrm>
              <a:off x="6087732" y="508275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C9D1A8-7C6E-4B80-AAFA-D649A3372684}"/>
                </a:ext>
              </a:extLst>
            </p:cNvPr>
            <p:cNvSpPr/>
            <p:nvPr/>
          </p:nvSpPr>
          <p:spPr>
            <a:xfrm>
              <a:off x="6087732" y="5611439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DA0494F-626D-4CF4-A3F7-40C08C6BDD4D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592084" y="5611439"/>
              <a:ext cx="4495648" cy="777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C084A-38BE-4959-B5FE-AEAE9CCA376A}"/>
                </a:ext>
              </a:extLst>
            </p:cNvPr>
            <p:cNvSpPr txBox="1"/>
            <p:nvPr/>
          </p:nvSpPr>
          <p:spPr>
            <a:xfrm>
              <a:off x="701597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비활성화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02A51-B053-42F3-BC59-37C3D87674A2}"/>
                </a:ext>
              </a:extLst>
            </p:cNvPr>
            <p:cNvSpPr txBox="1"/>
            <p:nvPr/>
          </p:nvSpPr>
          <p:spPr>
            <a:xfrm>
              <a:off x="3773710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우선도가 낮은 모든 항목 우선도 상승</a:t>
              </a:r>
              <a:endParaRPr lang="en-US" altLang="ko-KR" sz="105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09D7DF-9775-4B1C-999E-EA08DE46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1229"/>
            <a:stretch/>
          </p:blipFill>
          <p:spPr>
            <a:xfrm>
              <a:off x="902797" y="2497175"/>
              <a:ext cx="2622404" cy="15741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C15F7-D5DE-4D02-B630-02E6DE63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158"/>
            <a:stretch/>
          </p:blipFill>
          <p:spPr>
            <a:xfrm>
              <a:off x="3974907" y="2496023"/>
              <a:ext cx="2622404" cy="15764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74A3B5-5E3A-454B-AEEB-03437FBA5785}"/>
                </a:ext>
              </a:extLst>
            </p:cNvPr>
            <p:cNvSpPr txBox="1"/>
            <p:nvPr/>
          </p:nvSpPr>
          <p:spPr>
            <a:xfrm>
              <a:off x="701597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활성화</a:t>
              </a:r>
              <a:endParaRPr lang="en-US" altLang="ko-KR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0F40A-D63C-4528-BD05-71A310CDCC96}"/>
                </a:ext>
              </a:extLst>
            </p:cNvPr>
            <p:cNvSpPr txBox="1"/>
            <p:nvPr/>
          </p:nvSpPr>
          <p:spPr>
            <a:xfrm>
              <a:off x="3773708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제일 낮은 우선도 부여</a:t>
              </a:r>
              <a:endParaRPr lang="en-US" altLang="ko-KR" sz="105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4FFEA-F21E-4245-AC1C-F270D0E5FF29}"/>
                </a:ext>
              </a:extLst>
            </p:cNvPr>
            <p:cNvSpPr/>
            <p:nvPr/>
          </p:nvSpPr>
          <p:spPr>
            <a:xfrm>
              <a:off x="981041" y="3474929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F7AA16-49E6-4BA1-9072-389C44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3641218"/>
              <a:ext cx="202853" cy="256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BF9F81-FE5D-4545-90B3-F8CE06CE1E08}"/>
                </a:ext>
              </a:extLst>
            </p:cNvPr>
            <p:cNvSpPr/>
            <p:nvPr/>
          </p:nvSpPr>
          <p:spPr>
            <a:xfrm>
              <a:off x="6087732" y="351476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D374FC92-EE9F-4246-9CDC-2187FC34999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1592084" y="3592551"/>
              <a:ext cx="4495648" cy="176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12763"/>
              </p:ext>
            </p:extLst>
          </p:nvPr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71701" y="1422400"/>
            <a:ext cx="6574469" cy="2890549"/>
          </a:xfrm>
          <a:prstGeom prst="bentConnector3">
            <a:avLst>
              <a:gd name="adj1" fmla="val 537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6824"/>
              </p:ext>
            </p:extLst>
          </p:nvPr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013707" y="-631179"/>
            <a:ext cx="2569998" cy="67046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1E2E89-3A83-48C6-B61C-5FC490D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68" y="2233749"/>
            <a:ext cx="1937153" cy="238418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27299"/>
              </p:ext>
            </p:extLst>
          </p:nvPr>
        </p:nvGraphicFramePr>
        <p:xfrm>
          <a:off x="695325" y="2036111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D8581A3-F731-4AC3-85D0-A0E2524B5BD0}"/>
              </a:ext>
            </a:extLst>
          </p:cNvPr>
          <p:cNvSpPr/>
          <p:nvPr/>
        </p:nvSpPr>
        <p:spPr>
          <a:xfrm>
            <a:off x="8984155" y="4400465"/>
            <a:ext cx="588425" cy="1684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5C0E3F-6BD0-48CC-AF28-9EB3E1A9CB00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53084" y="-124819"/>
            <a:ext cx="2229650" cy="6820918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77" y="1771650"/>
            <a:ext cx="2127135" cy="426678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65215"/>
              </p:ext>
            </p:extLst>
          </p:nvPr>
        </p:nvGraphicFramePr>
        <p:xfrm>
          <a:off x="695326" y="3425843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63742"/>
              </p:ext>
            </p:extLst>
          </p:nvPr>
        </p:nvGraphicFramePr>
        <p:xfrm>
          <a:off x="695326" y="4536039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232CA3-D3B9-4117-BBDF-EC4B94E1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637" y="1796455"/>
            <a:ext cx="2520037" cy="30972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9229"/>
              </p:ext>
            </p:extLst>
          </p:nvPr>
        </p:nvGraphicFramePr>
        <p:xfrm>
          <a:off x="695325" y="1767840"/>
          <a:ext cx="821721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976637" y="4845368"/>
            <a:ext cx="2520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8946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31883"/>
              </p:ext>
            </p:extLst>
          </p:nvPr>
        </p:nvGraphicFramePr>
        <p:xfrm>
          <a:off x="2230277" y="1268413"/>
          <a:ext cx="7731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34528"/>
              </p:ext>
            </p:extLst>
          </p:nvPr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6DE5112F-DA78-4B7F-80B0-B4F257430B6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2819400" y="1413060"/>
            <a:ext cx="4111666" cy="772993"/>
          </a:xfrm>
          <a:prstGeom prst="bentConnector3">
            <a:avLst>
              <a:gd name="adj1" fmla="val 124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791913"/>
              </p:ext>
            </p:extLst>
          </p:nvPr>
        </p:nvGraphicFramePr>
        <p:xfrm>
          <a:off x="2230277" y="1268413"/>
          <a:ext cx="7731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14420"/>
              </p:ext>
            </p:extLst>
          </p:nvPr>
        </p:nvGraphicFramePr>
        <p:xfrm>
          <a:off x="695324" y="1261756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9100"/>
              </p:ext>
            </p:extLst>
          </p:nvPr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70869"/>
              </p:ext>
            </p:extLst>
          </p:nvPr>
        </p:nvGraphicFramePr>
        <p:xfrm>
          <a:off x="3687602" y="1268413"/>
          <a:ext cx="48167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67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카드에 대한 상세한 정보를 확인할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109" y="3690891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9042"/>
          <a:stretch/>
        </p:blipFill>
        <p:spPr>
          <a:xfrm>
            <a:off x="8316530" y="1383076"/>
            <a:ext cx="3013891" cy="15172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76793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750742" y="1908718"/>
            <a:ext cx="4566605" cy="232970"/>
          </a:xfrm>
          <a:prstGeom prst="bentConnector3">
            <a:avLst>
              <a:gd name="adj1" fmla="val 80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383075"/>
            <a:ext cx="1515532" cy="15172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9409"/>
              </p:ext>
            </p:extLst>
          </p:nvPr>
        </p:nvGraphicFramePr>
        <p:xfrm>
          <a:off x="1169792" y="2023960"/>
          <a:ext cx="6837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버튼을 마우스 좌 클릭하는 것으로 카드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창에는 카드의 이미지와 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532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누르면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E8FBBDC3-9CA2-4789-B18C-71A8C3C55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4"/>
          <a:stretch/>
        </p:blipFill>
        <p:spPr>
          <a:xfrm>
            <a:off x="8822061" y="1410614"/>
            <a:ext cx="2232602" cy="174110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1FCE79-C90B-452A-BC57-515B548BCFAA}"/>
              </a:ext>
            </a:extLst>
          </p:cNvPr>
          <p:cNvSpPr/>
          <p:nvPr/>
        </p:nvSpPr>
        <p:spPr>
          <a:xfrm>
            <a:off x="10128357" y="2840746"/>
            <a:ext cx="354806" cy="1132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987962E-6468-410E-B8BD-2CC5C6C66C01}"/>
              </a:ext>
            </a:extLst>
          </p:cNvPr>
          <p:cNvGrpSpPr>
            <a:grpSpLocks noChangeAspect="1"/>
          </p:cNvGrpSpPr>
          <p:nvPr/>
        </p:nvGrpSpPr>
        <p:grpSpPr>
          <a:xfrm>
            <a:off x="1046306" y="3850240"/>
            <a:ext cx="7775756" cy="2301871"/>
            <a:chOff x="674997" y="2491924"/>
            <a:chExt cx="6269063" cy="185584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DCA7B29-FBA6-4BB1-927A-01C90D6B1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9" r="-1"/>
            <a:stretch/>
          </p:blipFill>
          <p:spPr>
            <a:xfrm>
              <a:off x="774555" y="2495614"/>
              <a:ext cx="1957900" cy="1509675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EF64818-E69A-49EE-80C0-76131417EFDC}"/>
                </a:ext>
              </a:extLst>
            </p:cNvPr>
            <p:cNvSpPr/>
            <p:nvPr/>
          </p:nvSpPr>
          <p:spPr>
            <a:xfrm>
              <a:off x="1926179" y="3735408"/>
              <a:ext cx="307645" cy="9817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73CDBDA-1506-4971-812A-AC1DBAFE29F7}"/>
                </a:ext>
              </a:extLst>
            </p:cNvPr>
            <p:cNvSpPr/>
            <p:nvPr/>
          </p:nvSpPr>
          <p:spPr>
            <a:xfrm>
              <a:off x="2258600" y="3735408"/>
              <a:ext cx="307645" cy="9817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2B2D17-206F-4A31-813C-D7D211C3225B}"/>
                </a:ext>
              </a:extLst>
            </p:cNvPr>
            <p:cNvSpPr txBox="1"/>
            <p:nvPr/>
          </p:nvSpPr>
          <p:spPr>
            <a:xfrm>
              <a:off x="674997" y="4053947"/>
              <a:ext cx="2157017" cy="293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분해 버튼 클릭</a:t>
              </a:r>
              <a:endParaRPr lang="en-US" altLang="ko-KR" sz="1050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4C8AFF0-AC79-4051-BEA2-90AB0EE4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0633" y="3767459"/>
              <a:ext cx="222680" cy="2814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F9E7B2C-794E-4731-8937-3370B8AF20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9" r="-1"/>
            <a:stretch/>
          </p:blipFill>
          <p:spPr>
            <a:xfrm>
              <a:off x="2882657" y="2491924"/>
              <a:ext cx="1957900" cy="150967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A4DD83F-B57D-451E-8C74-5EA1C14C8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9" r="-1"/>
            <a:stretch/>
          </p:blipFill>
          <p:spPr>
            <a:xfrm>
              <a:off x="4986160" y="2491924"/>
              <a:ext cx="1957900" cy="150967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CDAC259-8FCE-4FCC-A63B-09C11012ED77}"/>
                </a:ext>
              </a:extLst>
            </p:cNvPr>
            <p:cNvSpPr txBox="1"/>
            <p:nvPr/>
          </p:nvSpPr>
          <p:spPr>
            <a:xfrm>
              <a:off x="2882655" y="4001599"/>
              <a:ext cx="40614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분해 창 팝업</a:t>
              </a:r>
              <a:endParaRPr lang="en-US" altLang="ko-KR" sz="1050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1F300BB-45A5-470E-99B4-6BCA8009C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6522" y="2570443"/>
              <a:ext cx="1470168" cy="135263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194860F-AC4F-4814-8B25-F1370A90B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0026" y="2570443"/>
              <a:ext cx="1470168" cy="1352637"/>
            </a:xfrm>
            <a:prstGeom prst="rect">
              <a:avLst/>
            </a:prstGeom>
          </p:spPr>
        </p:pic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85646033-2BD6-434B-93FF-170C3864FDBE}"/>
                </a:ext>
              </a:extLst>
            </p:cNvPr>
            <p:cNvCxnSpPr>
              <a:cxnSpLocks/>
              <a:stCxn id="36" idx="0"/>
              <a:endCxn id="2" idx="1"/>
            </p:cNvCxnSpPr>
            <p:nvPr/>
          </p:nvCxnSpPr>
          <p:spPr>
            <a:xfrm rot="5400000" flipH="1" flipV="1">
              <a:off x="2358939" y="2967825"/>
              <a:ext cx="488646" cy="104652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198D6A00-1E94-4E4A-8E9A-0793E55C0621}"/>
                </a:ext>
              </a:extLst>
            </p:cNvPr>
            <p:cNvCxnSpPr>
              <a:cxnSpLocks/>
              <a:stCxn id="37" idx="3"/>
              <a:endCxn id="4" idx="1"/>
            </p:cNvCxnSpPr>
            <p:nvPr/>
          </p:nvCxnSpPr>
          <p:spPr>
            <a:xfrm flipV="1">
              <a:off x="2566245" y="3246762"/>
              <a:ext cx="2663781" cy="537734"/>
            </a:xfrm>
            <a:prstGeom prst="bentConnector3">
              <a:avLst>
                <a:gd name="adj1" fmla="val 8885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23A41B8-54BD-4DEB-8FCA-0A4E8AB35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6625" y="3190027"/>
            <a:ext cx="1778038" cy="27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404944"/>
              </p:ext>
            </p:extLst>
          </p:nvPr>
        </p:nvGraphicFramePr>
        <p:xfrm>
          <a:off x="723716" y="1347479"/>
          <a:ext cx="64455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창 팝업 시 설정되어 있는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026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 카드의 예상 매수 변화를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 가능한 범위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(1~99)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23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범위를 초과하는 숫자를 입력하면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1728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2CB9813A-F2CA-40D7-9098-7AB689BB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38" y="4082253"/>
            <a:ext cx="2020728" cy="18591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D9FD1A-B6BC-443B-9B5C-85082D0C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312" y="4082253"/>
            <a:ext cx="2020727" cy="185918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D08002-5123-4521-87D6-DFBC5B0A6A90}"/>
              </a:ext>
            </a:extLst>
          </p:cNvPr>
          <p:cNvSpPr/>
          <p:nvPr/>
        </p:nvSpPr>
        <p:spPr>
          <a:xfrm>
            <a:off x="3217868" y="4618920"/>
            <a:ext cx="820799" cy="2809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C06DA4-BD3A-4FF0-BB0C-946B3C038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551" y="4766319"/>
            <a:ext cx="274232" cy="346600"/>
          </a:xfrm>
          <a:prstGeom prst="rect">
            <a:avLst/>
          </a:prstGeom>
          <a:ln>
            <a:noFill/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EFB9D80-2055-4777-8E65-EC111E9D6E95}"/>
              </a:ext>
            </a:extLst>
          </p:cNvPr>
          <p:cNvSpPr/>
          <p:nvPr/>
        </p:nvSpPr>
        <p:spPr>
          <a:xfrm>
            <a:off x="6258551" y="5121525"/>
            <a:ext cx="472112" cy="1726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62BB83-5D8F-403A-9266-43109861785E}"/>
              </a:ext>
            </a:extLst>
          </p:cNvPr>
          <p:cNvSpPr txBox="1"/>
          <p:nvPr/>
        </p:nvSpPr>
        <p:spPr>
          <a:xfrm>
            <a:off x="2271838" y="5968878"/>
            <a:ext cx="2020728" cy="30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</a:t>
            </a:r>
            <a:r>
              <a:rPr lang="en-US" altLang="ko-KR" sz="1050" dirty="0"/>
              <a:t>, </a:t>
            </a:r>
            <a:r>
              <a:rPr lang="ko-KR" altLang="en-US" sz="1050" dirty="0"/>
              <a:t>제작 매수 변경</a:t>
            </a:r>
            <a:endParaRPr lang="en-US" altLang="ko-KR" sz="1050" dirty="0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F9BE045-0B05-4E4F-9600-1A2EA5707EED}"/>
              </a:ext>
            </a:extLst>
          </p:cNvPr>
          <p:cNvCxnSpPr>
            <a:cxnSpLocks/>
            <a:stCxn id="30" idx="2"/>
            <a:endCxn id="38" idx="1"/>
          </p:cNvCxnSpPr>
          <p:nvPr/>
        </p:nvCxnSpPr>
        <p:spPr>
          <a:xfrm rot="16200000" flipH="1">
            <a:off x="4789451" y="3738727"/>
            <a:ext cx="307917" cy="263028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EDC31EA-8611-4608-93B5-F6E52856B5F3}"/>
              </a:ext>
            </a:extLst>
          </p:cNvPr>
          <p:cNvSpPr txBox="1"/>
          <p:nvPr/>
        </p:nvSpPr>
        <p:spPr>
          <a:xfrm>
            <a:off x="5000311" y="5968878"/>
            <a:ext cx="2289695" cy="30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</a:t>
            </a:r>
            <a:r>
              <a:rPr lang="en-US" altLang="ko-KR" sz="1050" dirty="0"/>
              <a:t>, </a:t>
            </a:r>
            <a:r>
              <a:rPr lang="ko-KR" altLang="en-US" sz="1050" dirty="0"/>
              <a:t>제작 후 예상 변화</a:t>
            </a:r>
            <a:endParaRPr lang="en-US" altLang="ko-KR" sz="105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6F97450-9B08-4847-8873-6E58D1CFA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946" y="1421145"/>
            <a:ext cx="1869931" cy="1720441"/>
          </a:xfrm>
          <a:prstGeom prst="rect">
            <a:avLst/>
          </a:prstGeom>
        </p:spPr>
      </p:pic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C192CBB3-40F1-451E-9997-62960ED97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269787"/>
              </p:ext>
            </p:extLst>
          </p:nvPr>
        </p:nvGraphicFramePr>
        <p:xfrm>
          <a:off x="723716" y="3067920"/>
          <a:ext cx="692023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02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카드 매수는 현재 보유한 카드의 총합에서 제작할 카드의 숫자를 합한 값이다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026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보유한 카드의 총합에서 제작할 카드의 숫자를 합한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99+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1512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FC55362-F237-41F9-B26B-43CA9626B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056" y="1479633"/>
            <a:ext cx="2067539" cy="46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65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확정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538118"/>
              </p:ext>
            </p:extLst>
          </p:nvPr>
        </p:nvGraphicFramePr>
        <p:xfrm>
          <a:off x="695324" y="1261756"/>
          <a:ext cx="68376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확정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예상 결과 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예상 결과 창에는 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확정 버튼을 클릭하면 필요한 만큼의 조각을 소비하고 설정한 제작 매수 만큼 카드를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획득한 다음 결과 요약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결과 요약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92522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2CB9813A-F2CA-40D7-9098-7AB689BB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151" y="1352472"/>
            <a:ext cx="2427621" cy="223354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1FCE79-C90B-452A-BC57-515B548BCFAA}"/>
              </a:ext>
            </a:extLst>
          </p:cNvPr>
          <p:cNvSpPr/>
          <p:nvPr/>
        </p:nvSpPr>
        <p:spPr>
          <a:xfrm>
            <a:off x="9578326" y="3294128"/>
            <a:ext cx="799594" cy="1700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0828731-AEE6-49A1-84AE-EE9AD0588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86" y="3586019"/>
            <a:ext cx="2427621" cy="22335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7B7673-D001-4236-8C95-6BBE448EB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54" y="2999094"/>
            <a:ext cx="3268779" cy="21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, </a:t>
            </a:r>
            <a:r>
              <a:rPr lang="ko-KR" altLang="en-US" sz="3200" dirty="0"/>
              <a:t>분해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47823"/>
              </p:ext>
            </p:extLst>
          </p:nvPr>
        </p:nvGraphicFramePr>
        <p:xfrm>
          <a:off x="695324" y="1261756"/>
          <a:ext cx="68376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마우스 좌 클릭하는 것으로 카드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창을 각각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창 팝업 시 기본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카드의 예상 매수 변화를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누르면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E8FBBDC3-9CA2-4789-B18C-71A8C3C5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835" y="1261756"/>
            <a:ext cx="3605840" cy="174110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1FCE79-C90B-452A-BC57-515B548BCFAA}"/>
              </a:ext>
            </a:extLst>
          </p:cNvPr>
          <p:cNvSpPr/>
          <p:nvPr/>
        </p:nvSpPr>
        <p:spPr>
          <a:xfrm>
            <a:off x="10570369" y="2691888"/>
            <a:ext cx="354806" cy="1132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7BBBD5-A556-4361-A58C-241470F4BE18}"/>
              </a:ext>
            </a:extLst>
          </p:cNvPr>
          <p:cNvSpPr/>
          <p:nvPr/>
        </p:nvSpPr>
        <p:spPr>
          <a:xfrm>
            <a:off x="10953750" y="2691888"/>
            <a:ext cx="354806" cy="1132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480B33C-0B3F-40CD-8F56-31C66683F001}"/>
              </a:ext>
            </a:extLst>
          </p:cNvPr>
          <p:cNvGrpSpPr>
            <a:grpSpLocks noChangeAspect="1"/>
          </p:cNvGrpSpPr>
          <p:nvPr/>
        </p:nvGrpSpPr>
        <p:grpSpPr>
          <a:xfrm>
            <a:off x="2430707" y="4625675"/>
            <a:ext cx="3215192" cy="1623798"/>
            <a:chOff x="5660582" y="4180922"/>
            <a:chExt cx="4060429" cy="20506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CB9813A-F2CA-40D7-9098-7AB689BB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582" y="4180922"/>
              <a:ext cx="1892392" cy="17411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BD9FD1A-B6BC-443B-9B5C-85082D0CC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5336" y="4180922"/>
              <a:ext cx="1892391" cy="174110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D08002-5123-4521-87D6-DFBC5B0A6A90}"/>
                </a:ext>
              </a:extLst>
            </p:cNvPr>
            <p:cNvSpPr/>
            <p:nvPr/>
          </p:nvSpPr>
          <p:spPr>
            <a:xfrm>
              <a:off x="6546530" y="4683505"/>
              <a:ext cx="768670" cy="26314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7C06DA4-BD3A-4FF0-BB0C-946B3C038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6792" y="4821543"/>
              <a:ext cx="256816" cy="324588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FB9D80-2055-4777-8E65-EC111E9D6E95}"/>
                </a:ext>
              </a:extLst>
            </p:cNvPr>
            <p:cNvSpPr/>
            <p:nvPr/>
          </p:nvSpPr>
          <p:spPr>
            <a:xfrm>
              <a:off x="8755064" y="5154190"/>
              <a:ext cx="442128" cy="16164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62BB83-5D8F-403A-9266-43109861785E}"/>
                </a:ext>
              </a:extLst>
            </p:cNvPr>
            <p:cNvSpPr txBox="1"/>
            <p:nvPr/>
          </p:nvSpPr>
          <p:spPr>
            <a:xfrm>
              <a:off x="5660582" y="5947728"/>
              <a:ext cx="1892392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분해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제작 매수 변경</a:t>
              </a:r>
              <a:endParaRPr lang="en-US" altLang="ko-KR" sz="1050" dirty="0"/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F9BE045-0B05-4E4F-9600-1A2EA5707EED}"/>
                </a:ext>
              </a:extLst>
            </p:cNvPr>
            <p:cNvCxnSpPr>
              <a:cxnSpLocks/>
              <a:stCxn id="30" idx="2"/>
              <a:endCxn id="38" idx="1"/>
            </p:cNvCxnSpPr>
            <p:nvPr/>
          </p:nvCxnSpPr>
          <p:spPr>
            <a:xfrm rot="16200000" flipH="1">
              <a:off x="7698783" y="4178731"/>
              <a:ext cx="288362" cy="182419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DC31EA-8611-4608-93B5-F6E52856B5F3}"/>
                </a:ext>
              </a:extLst>
            </p:cNvPr>
            <p:cNvSpPr txBox="1"/>
            <p:nvPr/>
          </p:nvSpPr>
          <p:spPr>
            <a:xfrm>
              <a:off x="7576734" y="5947728"/>
              <a:ext cx="214427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분해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987962E-6468-410E-B8BD-2CC5C6C66C0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317" y="3011334"/>
            <a:ext cx="5417671" cy="1603803"/>
            <a:chOff x="674997" y="2491924"/>
            <a:chExt cx="6269063" cy="185584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DCA7B29-FBA6-4BB1-927A-01C90D6B1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9" r="-1"/>
            <a:stretch/>
          </p:blipFill>
          <p:spPr>
            <a:xfrm>
              <a:off x="774555" y="2495614"/>
              <a:ext cx="1957900" cy="1509675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EF64818-E69A-49EE-80C0-76131417EFDC}"/>
                </a:ext>
              </a:extLst>
            </p:cNvPr>
            <p:cNvSpPr/>
            <p:nvPr/>
          </p:nvSpPr>
          <p:spPr>
            <a:xfrm>
              <a:off x="1926179" y="3735408"/>
              <a:ext cx="307645" cy="9817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73CDBDA-1506-4971-812A-AC1DBAFE29F7}"/>
                </a:ext>
              </a:extLst>
            </p:cNvPr>
            <p:cNvSpPr/>
            <p:nvPr/>
          </p:nvSpPr>
          <p:spPr>
            <a:xfrm>
              <a:off x="2258600" y="3735408"/>
              <a:ext cx="307645" cy="9817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2B2D17-206F-4A31-813C-D7D211C3225B}"/>
                </a:ext>
              </a:extLst>
            </p:cNvPr>
            <p:cNvSpPr txBox="1"/>
            <p:nvPr/>
          </p:nvSpPr>
          <p:spPr>
            <a:xfrm>
              <a:off x="674997" y="4053947"/>
              <a:ext cx="2157017" cy="293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분해 버튼 클릭</a:t>
              </a:r>
              <a:endParaRPr lang="en-US" altLang="ko-KR" sz="1050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4C8AFF0-AC79-4051-BEA2-90AB0EE4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633" y="3767459"/>
              <a:ext cx="222680" cy="2814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F9E7B2C-794E-4731-8937-3370B8AF20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9" r="-1"/>
            <a:stretch/>
          </p:blipFill>
          <p:spPr>
            <a:xfrm>
              <a:off x="2882657" y="2491924"/>
              <a:ext cx="1957900" cy="150967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A4DD83F-B57D-451E-8C74-5EA1C14C8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9" r="-1"/>
            <a:stretch/>
          </p:blipFill>
          <p:spPr>
            <a:xfrm>
              <a:off x="4986160" y="2491924"/>
              <a:ext cx="1957900" cy="150967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CDAC259-8FCE-4FCC-A63B-09C11012ED77}"/>
                </a:ext>
              </a:extLst>
            </p:cNvPr>
            <p:cNvSpPr txBox="1"/>
            <p:nvPr/>
          </p:nvSpPr>
          <p:spPr>
            <a:xfrm>
              <a:off x="2882655" y="4001599"/>
              <a:ext cx="40614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분해 창 팝업</a:t>
              </a:r>
              <a:endParaRPr lang="en-US" altLang="ko-KR" sz="1050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1F300BB-45A5-470E-99B4-6BCA8009C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6522" y="2570443"/>
              <a:ext cx="1470168" cy="135263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194860F-AC4F-4814-8B25-F1370A90B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0026" y="2570443"/>
              <a:ext cx="1470168" cy="1352637"/>
            </a:xfrm>
            <a:prstGeom prst="rect">
              <a:avLst/>
            </a:prstGeom>
          </p:spPr>
        </p:pic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85646033-2BD6-434B-93FF-170C3864FDBE}"/>
                </a:ext>
              </a:extLst>
            </p:cNvPr>
            <p:cNvCxnSpPr>
              <a:cxnSpLocks/>
              <a:stCxn id="36" idx="0"/>
              <a:endCxn id="2" idx="1"/>
            </p:cNvCxnSpPr>
            <p:nvPr/>
          </p:nvCxnSpPr>
          <p:spPr>
            <a:xfrm rot="5400000" flipH="1" flipV="1">
              <a:off x="2358939" y="2967825"/>
              <a:ext cx="488646" cy="104652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198D6A00-1E94-4E4A-8E9A-0793E55C0621}"/>
                </a:ext>
              </a:extLst>
            </p:cNvPr>
            <p:cNvCxnSpPr>
              <a:cxnSpLocks/>
              <a:stCxn id="37" idx="3"/>
              <a:endCxn id="4" idx="1"/>
            </p:cNvCxnSpPr>
            <p:nvPr/>
          </p:nvCxnSpPr>
          <p:spPr>
            <a:xfrm flipV="1">
              <a:off x="2566245" y="3246762"/>
              <a:ext cx="2663781" cy="537734"/>
            </a:xfrm>
            <a:prstGeom prst="bentConnector3">
              <a:avLst>
                <a:gd name="adj1" fmla="val 8885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23A41B8-54BD-4DEB-8FCA-0A4E8AB35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1860" y="3371059"/>
            <a:ext cx="1778038" cy="27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, </a:t>
            </a:r>
            <a:r>
              <a:rPr lang="ko-KR" altLang="en-US" sz="3200" dirty="0"/>
              <a:t>분해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264029"/>
              </p:ext>
            </p:extLst>
          </p:nvPr>
        </p:nvGraphicFramePr>
        <p:xfrm>
          <a:off x="695324" y="1261756"/>
          <a:ext cx="68376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확정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예상 결과 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예상 결과 창에는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예상 결과 창에서 확정 버튼을 클릭하면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분해를 진행한다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예상 결과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92522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2CB9813A-F2CA-40D7-9098-7AB689BB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151" y="1352472"/>
            <a:ext cx="2427621" cy="223354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1FCE79-C90B-452A-BC57-515B548BCFAA}"/>
              </a:ext>
            </a:extLst>
          </p:cNvPr>
          <p:cNvSpPr/>
          <p:nvPr/>
        </p:nvSpPr>
        <p:spPr>
          <a:xfrm>
            <a:off x="9578326" y="3294128"/>
            <a:ext cx="799594" cy="1700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0828731-AEE6-49A1-84AE-EE9AD0588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86" y="3586019"/>
            <a:ext cx="2427621" cy="22335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7B7673-D001-4236-8C95-6BBE448EB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54" y="2999094"/>
            <a:ext cx="3268779" cy="21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3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커스텀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076947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커스텀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0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4" y="3239936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32" b="43854"/>
          <a:stretch/>
        </p:blipFill>
        <p:spPr>
          <a:xfrm>
            <a:off x="8316530" y="1744430"/>
            <a:ext cx="3013891" cy="63394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66904"/>
              </p:ext>
            </p:extLst>
          </p:nvPr>
        </p:nvGraphicFramePr>
        <p:xfrm>
          <a:off x="898525" y="1383746"/>
          <a:ext cx="59518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2359122" y="1544758"/>
            <a:ext cx="5958224" cy="516644"/>
          </a:xfrm>
          <a:prstGeom prst="bentConnector3">
            <a:avLst>
              <a:gd name="adj1" fmla="val 38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44431"/>
            <a:ext cx="1515532" cy="6339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16B7D52-FA16-4A50-B6DE-3805A5C5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" t="38904" r="23109" b="43656"/>
          <a:stretch/>
        </p:blipFill>
        <p:spPr>
          <a:xfrm>
            <a:off x="898526" y="4553277"/>
            <a:ext cx="4382180" cy="1283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044CDB-E905-438B-B5FE-3C565FA1F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4" t="38904" r="50101" b="43656"/>
          <a:stretch/>
        </p:blipFill>
        <p:spPr>
          <a:xfrm>
            <a:off x="898525" y="2683195"/>
            <a:ext cx="2765768" cy="1283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075005" y="4089758"/>
            <a:ext cx="2488119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</a:t>
            </a:r>
            <a:r>
              <a:rPr lang="en-US" altLang="ko-KR" sz="1000" dirty="0"/>
              <a:t>2</a:t>
            </a:r>
            <a:r>
              <a:rPr lang="ko-KR" altLang="en-US" sz="1000" dirty="0"/>
              <a:t>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항목 체크 박스 클릭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3178162" y="4931922"/>
            <a:ext cx="1950500" cy="672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898525" y="5839998"/>
            <a:ext cx="4382180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‘</a:t>
            </a:r>
            <a:r>
              <a:rPr lang="ko-KR" altLang="en-US" sz="1000" dirty="0"/>
              <a:t>클래스는 최대 </a:t>
            </a:r>
            <a:r>
              <a:rPr lang="en-US" altLang="ko-KR" sz="1000" dirty="0"/>
              <a:t>2</a:t>
            </a:r>
            <a:r>
              <a:rPr lang="ko-KR" altLang="en-US" sz="1000" dirty="0"/>
              <a:t>개 선택할 수 있습니다</a:t>
            </a:r>
            <a:r>
              <a:rPr lang="en-US" altLang="ko-KR" sz="1000" dirty="0"/>
              <a:t>.’ </a:t>
            </a:r>
            <a:r>
              <a:rPr lang="ko-KR" altLang="en-US" sz="1000" dirty="0"/>
              <a:t>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클릭한 체크 박스 비활성화 유지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325146" y="3219939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353681" y="3415505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006" y="3719506"/>
            <a:ext cx="270846" cy="342319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2709852" y="3890666"/>
            <a:ext cx="1443560" cy="104125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19922"/>
              </p:ext>
            </p:extLst>
          </p:nvPr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02"/>
          <a:stretch/>
        </p:blipFill>
        <p:spPr>
          <a:xfrm>
            <a:off x="8428319" y="1268413"/>
            <a:ext cx="3066043" cy="138291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1233"/>
              </p:ext>
            </p:extLst>
          </p:nvPr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8" b="56919"/>
          <a:stretch/>
        </p:blipFill>
        <p:spPr>
          <a:xfrm>
            <a:off x="8478809" y="1356158"/>
            <a:ext cx="3004668" cy="10921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9981143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2427"/>
            <a:ext cx="6336878" cy="479782"/>
          </a:xfrm>
          <a:prstGeom prst="bentConnector3">
            <a:avLst>
              <a:gd name="adj1" fmla="val 36239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7688</TotalTime>
  <Pages>7</Pages>
  <Words>3970</Words>
  <Characters>0</Characters>
  <Application>Microsoft Office PowerPoint</Application>
  <DocSecurity>0</DocSecurity>
  <PresentationFormat>와이드스크린</PresentationFormat>
  <Lines>0</Lines>
  <Paragraphs>532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1" baseType="lpstr">
      <vt:lpstr>맑은 고딕</vt:lpstr>
      <vt:lpstr>Arial</vt:lpstr>
      <vt:lpstr>Office 테마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5153</cp:revision>
  <dcterms:modified xsi:type="dcterms:W3CDTF">2024-11-25T10:51:47Z</dcterms:modified>
  <cp:version>9.103.97.45139</cp:version>
</cp:coreProperties>
</file>